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0945813" cy="8659813"/>
  <p:notesSz cx="6858000" cy="9144000"/>
  <p:defaultTextStyle>
    <a:defPPr>
      <a:defRPr lang="en-US"/>
    </a:defPPr>
    <a:lvl1pPr marL="0" algn="l" defTabSz="1120231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60116" algn="l" defTabSz="1120231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20231" algn="l" defTabSz="1120231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80347" algn="l" defTabSz="1120231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40463" algn="l" defTabSz="1120231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800579" algn="l" defTabSz="1120231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60694" algn="l" defTabSz="1120231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920810" algn="l" defTabSz="1120231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80926" algn="l" defTabSz="1120231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81" autoAdjust="0"/>
  </p:normalViewPr>
  <p:slideViewPr>
    <p:cSldViewPr>
      <p:cViewPr varScale="1">
        <p:scale>
          <a:sx n="42" d="100"/>
          <a:sy n="42" d="100"/>
        </p:scale>
        <p:origin x="-1272" y="-82"/>
      </p:cViewPr>
      <p:guideLst>
        <p:guide orient="horz" pos="2728"/>
        <p:guide pos="3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936" y="2690157"/>
            <a:ext cx="9303941" cy="18562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1872" y="4907228"/>
            <a:ext cx="7662069" cy="22130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0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0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0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40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00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60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2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80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35714" y="260597"/>
            <a:ext cx="2462808" cy="55406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7290" y="260597"/>
            <a:ext cx="7205994" cy="55406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5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7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644" y="5564734"/>
            <a:ext cx="9303941" cy="1719935"/>
          </a:xfrm>
        </p:spPr>
        <p:txBody>
          <a:bodyPr anchor="t"/>
          <a:lstStyle>
            <a:lvl1pPr algn="l">
              <a:defRPr sz="4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644" y="3670399"/>
            <a:ext cx="9303941" cy="1894333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6011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1202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68034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24046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80057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36069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92081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48092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6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7291" y="1515469"/>
            <a:ext cx="4834401" cy="428580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4121" y="1515469"/>
            <a:ext cx="4834401" cy="428580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291" y="346795"/>
            <a:ext cx="9851232" cy="144330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290" y="1938436"/>
            <a:ext cx="4836302" cy="807849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60116" indent="0">
              <a:buNone/>
              <a:defRPr sz="2500" b="1"/>
            </a:lvl2pPr>
            <a:lvl3pPr marL="1120231" indent="0">
              <a:buNone/>
              <a:defRPr sz="2200" b="1"/>
            </a:lvl3pPr>
            <a:lvl4pPr marL="1680347" indent="0">
              <a:buNone/>
              <a:defRPr sz="2000" b="1"/>
            </a:lvl4pPr>
            <a:lvl5pPr marL="2240463" indent="0">
              <a:buNone/>
              <a:defRPr sz="2000" b="1"/>
            </a:lvl5pPr>
            <a:lvl6pPr marL="2800579" indent="0">
              <a:buNone/>
              <a:defRPr sz="2000" b="1"/>
            </a:lvl6pPr>
            <a:lvl7pPr marL="3360694" indent="0">
              <a:buNone/>
              <a:defRPr sz="2000" b="1"/>
            </a:lvl7pPr>
            <a:lvl8pPr marL="3920810" indent="0">
              <a:buNone/>
              <a:defRPr sz="2000" b="1"/>
            </a:lvl8pPr>
            <a:lvl9pPr marL="4480926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7290" y="2746283"/>
            <a:ext cx="4836302" cy="498941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60324" y="1938436"/>
            <a:ext cx="4838201" cy="807849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60116" indent="0">
              <a:buNone/>
              <a:defRPr sz="2500" b="1"/>
            </a:lvl2pPr>
            <a:lvl3pPr marL="1120231" indent="0">
              <a:buNone/>
              <a:defRPr sz="2200" b="1"/>
            </a:lvl3pPr>
            <a:lvl4pPr marL="1680347" indent="0">
              <a:buNone/>
              <a:defRPr sz="2000" b="1"/>
            </a:lvl4pPr>
            <a:lvl5pPr marL="2240463" indent="0">
              <a:buNone/>
              <a:defRPr sz="2000" b="1"/>
            </a:lvl5pPr>
            <a:lvl6pPr marL="2800579" indent="0">
              <a:buNone/>
              <a:defRPr sz="2000" b="1"/>
            </a:lvl6pPr>
            <a:lvl7pPr marL="3360694" indent="0">
              <a:buNone/>
              <a:defRPr sz="2000" b="1"/>
            </a:lvl7pPr>
            <a:lvl8pPr marL="3920810" indent="0">
              <a:buNone/>
              <a:defRPr sz="2000" b="1"/>
            </a:lvl8pPr>
            <a:lvl9pPr marL="4480926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60324" y="2746283"/>
            <a:ext cx="4838201" cy="498941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5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4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5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294" y="344788"/>
            <a:ext cx="3601097" cy="1467358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9509" y="344792"/>
            <a:ext cx="6119014" cy="7390910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9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294" y="1812149"/>
            <a:ext cx="3601097" cy="5923553"/>
          </a:xfrm>
        </p:spPr>
        <p:txBody>
          <a:bodyPr/>
          <a:lstStyle>
            <a:lvl1pPr marL="0" indent="0">
              <a:buNone/>
              <a:defRPr sz="1700"/>
            </a:lvl1pPr>
            <a:lvl2pPr marL="560116" indent="0">
              <a:buNone/>
              <a:defRPr sz="1500"/>
            </a:lvl2pPr>
            <a:lvl3pPr marL="1120231" indent="0">
              <a:buNone/>
              <a:defRPr sz="1200"/>
            </a:lvl3pPr>
            <a:lvl4pPr marL="1680347" indent="0">
              <a:buNone/>
              <a:defRPr sz="1100"/>
            </a:lvl4pPr>
            <a:lvl5pPr marL="2240463" indent="0">
              <a:buNone/>
              <a:defRPr sz="1100"/>
            </a:lvl5pPr>
            <a:lvl6pPr marL="2800579" indent="0">
              <a:buNone/>
              <a:defRPr sz="1100"/>
            </a:lvl6pPr>
            <a:lvl7pPr marL="3360694" indent="0">
              <a:buNone/>
              <a:defRPr sz="1100"/>
            </a:lvl7pPr>
            <a:lvl8pPr marL="3920810" indent="0">
              <a:buNone/>
              <a:defRPr sz="1100"/>
            </a:lvl8pPr>
            <a:lvl9pPr marL="4480926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1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5456" y="6061870"/>
            <a:ext cx="6567488" cy="715639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45456" y="773770"/>
            <a:ext cx="6567488" cy="5195888"/>
          </a:xfrm>
        </p:spPr>
        <p:txBody>
          <a:bodyPr/>
          <a:lstStyle>
            <a:lvl1pPr marL="0" indent="0">
              <a:buNone/>
              <a:defRPr sz="3900"/>
            </a:lvl1pPr>
            <a:lvl2pPr marL="560116" indent="0">
              <a:buNone/>
              <a:defRPr sz="3400"/>
            </a:lvl2pPr>
            <a:lvl3pPr marL="1120231" indent="0">
              <a:buNone/>
              <a:defRPr sz="2900"/>
            </a:lvl3pPr>
            <a:lvl4pPr marL="1680347" indent="0">
              <a:buNone/>
              <a:defRPr sz="2500"/>
            </a:lvl4pPr>
            <a:lvl5pPr marL="2240463" indent="0">
              <a:buNone/>
              <a:defRPr sz="2500"/>
            </a:lvl5pPr>
            <a:lvl6pPr marL="2800579" indent="0">
              <a:buNone/>
              <a:defRPr sz="2500"/>
            </a:lvl6pPr>
            <a:lvl7pPr marL="3360694" indent="0">
              <a:buNone/>
              <a:defRPr sz="2500"/>
            </a:lvl7pPr>
            <a:lvl8pPr marL="3920810" indent="0">
              <a:buNone/>
              <a:defRPr sz="2500"/>
            </a:lvl8pPr>
            <a:lvl9pPr marL="4480926" indent="0">
              <a:buNone/>
              <a:defRPr sz="2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5456" y="6777508"/>
            <a:ext cx="6567488" cy="1016326"/>
          </a:xfrm>
        </p:spPr>
        <p:txBody>
          <a:bodyPr/>
          <a:lstStyle>
            <a:lvl1pPr marL="0" indent="0">
              <a:buNone/>
              <a:defRPr sz="1700"/>
            </a:lvl1pPr>
            <a:lvl2pPr marL="560116" indent="0">
              <a:buNone/>
              <a:defRPr sz="1500"/>
            </a:lvl2pPr>
            <a:lvl3pPr marL="1120231" indent="0">
              <a:buNone/>
              <a:defRPr sz="1200"/>
            </a:lvl3pPr>
            <a:lvl4pPr marL="1680347" indent="0">
              <a:buNone/>
              <a:defRPr sz="1100"/>
            </a:lvl4pPr>
            <a:lvl5pPr marL="2240463" indent="0">
              <a:buNone/>
              <a:defRPr sz="1100"/>
            </a:lvl5pPr>
            <a:lvl6pPr marL="2800579" indent="0">
              <a:buNone/>
              <a:defRPr sz="1100"/>
            </a:lvl6pPr>
            <a:lvl7pPr marL="3360694" indent="0">
              <a:buNone/>
              <a:defRPr sz="1100"/>
            </a:lvl7pPr>
            <a:lvl8pPr marL="3920810" indent="0">
              <a:buNone/>
              <a:defRPr sz="1100"/>
            </a:lvl8pPr>
            <a:lvl9pPr marL="4480926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2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7291" y="346795"/>
            <a:ext cx="9851232" cy="1443302"/>
          </a:xfrm>
          <a:prstGeom prst="rect">
            <a:avLst/>
          </a:prstGeom>
        </p:spPr>
        <p:txBody>
          <a:bodyPr vert="horz" lIns="112023" tIns="56012" rIns="112023" bIns="560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291" y="2020625"/>
            <a:ext cx="9851232" cy="5715076"/>
          </a:xfrm>
          <a:prstGeom prst="rect">
            <a:avLst/>
          </a:prstGeom>
        </p:spPr>
        <p:txBody>
          <a:bodyPr vert="horz" lIns="112023" tIns="56012" rIns="112023" bIns="560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291" y="8026366"/>
            <a:ext cx="2554023" cy="461055"/>
          </a:xfrm>
          <a:prstGeom prst="rect">
            <a:avLst/>
          </a:prstGeom>
        </p:spPr>
        <p:txBody>
          <a:bodyPr vert="horz" lIns="112023" tIns="56012" rIns="112023" bIns="56012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85D6A-4F08-41D4-8CD7-05B7D7FA3CFB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39820" y="8026366"/>
            <a:ext cx="3466174" cy="461055"/>
          </a:xfrm>
          <a:prstGeom prst="rect">
            <a:avLst/>
          </a:prstGeom>
        </p:spPr>
        <p:txBody>
          <a:bodyPr vert="horz" lIns="112023" tIns="56012" rIns="112023" bIns="56012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4499" y="8026366"/>
            <a:ext cx="2554023" cy="461055"/>
          </a:xfrm>
          <a:prstGeom prst="rect">
            <a:avLst/>
          </a:prstGeom>
        </p:spPr>
        <p:txBody>
          <a:bodyPr vert="horz" lIns="112023" tIns="56012" rIns="112023" bIns="56012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C8F2C-AFE8-45ED-A2F5-01F06D58A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7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20231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087" indent="-420087" algn="l" defTabSz="1120231" rtl="0" eaLnBrk="1" latinLnBrk="0" hangingPunct="1">
        <a:spcBef>
          <a:spcPct val="20000"/>
        </a:spcBef>
        <a:buFont typeface="Arial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910188" indent="-350072" algn="l" defTabSz="1120231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0289" indent="-280058" algn="l" defTabSz="1120231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0405" indent="-280058" algn="l" defTabSz="1120231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20521" indent="-280058" algn="l" defTabSz="1120231" rtl="0" eaLnBrk="1" latinLnBrk="0" hangingPunct="1">
        <a:spcBef>
          <a:spcPct val="20000"/>
        </a:spcBef>
        <a:buFont typeface="Arial" pitchFamily="34" charset="0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080636" indent="-280058" algn="l" defTabSz="1120231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640752" indent="-280058" algn="l" defTabSz="1120231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200868" indent="-280058" algn="l" defTabSz="1120231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760984" indent="-280058" algn="l" defTabSz="1120231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02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0116" algn="l" defTabSz="11202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0231" algn="l" defTabSz="11202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347" algn="l" defTabSz="11202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463" algn="l" defTabSz="11202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0579" algn="l" defTabSz="11202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60694" algn="l" defTabSz="11202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0810" algn="l" defTabSz="11202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80926" algn="l" defTabSz="11202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6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234" y="153442"/>
            <a:ext cx="2265300" cy="302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018" y="153442"/>
            <a:ext cx="4027200" cy="302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6" r="9808"/>
          <a:stretch/>
        </p:blipFill>
        <p:spPr bwMode="auto">
          <a:xfrm>
            <a:off x="1031354" y="153442"/>
            <a:ext cx="3073400" cy="302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810" y="3321794"/>
            <a:ext cx="243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522" y="3321794"/>
            <a:ext cx="243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98" y="3321794"/>
            <a:ext cx="243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926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</dc:creator>
  <cp:lastModifiedBy>Jen</cp:lastModifiedBy>
  <cp:revision>3</cp:revision>
  <dcterms:created xsi:type="dcterms:W3CDTF">2014-04-02T01:05:56Z</dcterms:created>
  <dcterms:modified xsi:type="dcterms:W3CDTF">2014-04-02T02:03:57Z</dcterms:modified>
</cp:coreProperties>
</file>